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185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24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067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46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255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6100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9825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2774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831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328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316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529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306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298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316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862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9354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D6148C6-363D-4080-93DE-0E40588DAD39}" type="datetimeFigureOut">
              <a:rPr lang="en-MY" smtClean="0"/>
              <a:t>10/9/2022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2FFB9F-3285-4300-8200-8DC4D0F78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950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D2CE-63D9-05B9-C7D8-2553A8B43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80641"/>
            <a:ext cx="5369859" cy="5654036"/>
          </a:xfrm>
        </p:spPr>
        <p:txBody>
          <a:bodyPr>
            <a:normAutofit fontScale="90000"/>
          </a:bodyPr>
          <a:lstStyle/>
          <a:p>
            <a:r>
              <a:rPr lang="en-MY" sz="6000" b="1" dirty="0"/>
              <a:t>Recycling project competition top 10 winner’s prize giving ceremony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3D1E2-C9FB-37C4-6911-186006A34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5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6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7F27-35D3-851A-3573-59940268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366" y="2532299"/>
            <a:ext cx="4123765" cy="2774808"/>
          </a:xfrm>
        </p:spPr>
        <p:txBody>
          <a:bodyPr>
            <a:normAutofit/>
          </a:bodyPr>
          <a:lstStyle/>
          <a:p>
            <a:r>
              <a:rPr lang="en-MY" sz="6000" dirty="0"/>
              <a:t>2</a:t>
            </a:r>
            <a:r>
              <a:rPr lang="en-MY" sz="6000" baseline="30000" dirty="0"/>
              <a:t>nd</a:t>
            </a:r>
            <a:r>
              <a:rPr lang="en-MY" sz="6000" dirty="0"/>
              <a:t> place</a:t>
            </a:r>
            <a:br>
              <a:rPr lang="en-MY" sz="5400" dirty="0"/>
            </a:br>
            <a:r>
              <a:rPr lang="en-MY" sz="4000" b="1" dirty="0"/>
              <a:t>Prisca  </a:t>
            </a:r>
            <a:r>
              <a:rPr lang="en-MY" sz="4000" b="1" dirty="0" err="1"/>
              <a:t>sharne</a:t>
            </a:r>
            <a:r>
              <a:rPr lang="en-MY" sz="4000" b="1" dirty="0"/>
              <a:t> albert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EE38B2-2481-56FE-A73B-C3E95598CC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60" y="280147"/>
            <a:ext cx="8396940" cy="6297705"/>
          </a:xfrm>
        </p:spPr>
      </p:pic>
    </p:spTree>
    <p:extLst>
      <p:ext uri="{BB962C8B-B14F-4D97-AF65-F5344CB8AC3E}">
        <p14:creationId xmlns:p14="http://schemas.microsoft.com/office/powerpoint/2010/main" val="412834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A02C-9088-E19F-6CD2-4BA266D9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0" y="2250093"/>
            <a:ext cx="3568578" cy="2913577"/>
          </a:xfrm>
        </p:spPr>
        <p:txBody>
          <a:bodyPr/>
          <a:lstStyle/>
          <a:p>
            <a:r>
              <a:rPr lang="en-MY" sz="6000" dirty="0"/>
              <a:t>1</a:t>
            </a:r>
            <a:r>
              <a:rPr lang="en-MY" sz="6000" baseline="30000" dirty="0"/>
              <a:t>st</a:t>
            </a:r>
            <a:r>
              <a:rPr lang="en-MY" sz="6000" dirty="0"/>
              <a:t> place</a:t>
            </a:r>
            <a:br>
              <a:rPr lang="en-MY" sz="4400" dirty="0"/>
            </a:br>
            <a:r>
              <a:rPr lang="en-MY" b="1" dirty="0"/>
              <a:t>Gregory </a:t>
            </a:r>
            <a:r>
              <a:rPr lang="en-MY" b="1" dirty="0" err="1"/>
              <a:t>elias</a:t>
            </a:r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1F8282-74ED-8891-E82C-50B2EC6DE0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60" y="328297"/>
            <a:ext cx="8268540" cy="6201405"/>
          </a:xfrm>
        </p:spPr>
      </p:pic>
    </p:spTree>
    <p:extLst>
      <p:ext uri="{BB962C8B-B14F-4D97-AF65-F5344CB8AC3E}">
        <p14:creationId xmlns:p14="http://schemas.microsoft.com/office/powerpoint/2010/main" val="266112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C3235-65E1-5363-D213-88058E8D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3" y="2303930"/>
            <a:ext cx="3819590" cy="2895598"/>
          </a:xfrm>
        </p:spPr>
        <p:txBody>
          <a:bodyPr>
            <a:normAutofit/>
          </a:bodyPr>
          <a:lstStyle/>
          <a:p>
            <a:r>
              <a:rPr lang="en-MY" sz="6000" dirty="0"/>
              <a:t>10</a:t>
            </a:r>
            <a:r>
              <a:rPr lang="en-MY" sz="6000" baseline="30000" dirty="0"/>
              <a:t>th</a:t>
            </a:r>
            <a:r>
              <a:rPr lang="en-MY" sz="6000" dirty="0"/>
              <a:t> place </a:t>
            </a:r>
            <a:br>
              <a:rPr lang="en-MY" sz="6000" dirty="0"/>
            </a:br>
            <a:r>
              <a:rPr lang="en-MY" sz="4000" b="1" dirty="0" err="1"/>
              <a:t>giovanni</a:t>
            </a:r>
            <a:endParaRPr lang="en-MY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A15DF-4E3E-3129-07D6-4F8F26FBF9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43" y="310403"/>
            <a:ext cx="8316257" cy="6237193"/>
          </a:xfrm>
        </p:spPr>
      </p:pic>
    </p:spTree>
    <p:extLst>
      <p:ext uri="{BB962C8B-B14F-4D97-AF65-F5344CB8AC3E}">
        <p14:creationId xmlns:p14="http://schemas.microsoft.com/office/powerpoint/2010/main" val="405973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DF2053-DF03-F275-2CAB-4A81D56528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24" y="363069"/>
            <a:ext cx="8337176" cy="625288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A220C2-426B-4525-CC11-015BAE26274C}"/>
              </a:ext>
            </a:extLst>
          </p:cNvPr>
          <p:cNvSpPr txBox="1">
            <a:spLocks/>
          </p:cNvSpPr>
          <p:nvPr/>
        </p:nvSpPr>
        <p:spPr>
          <a:xfrm>
            <a:off x="-107576" y="2142563"/>
            <a:ext cx="4151096" cy="314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MY" sz="6000" dirty="0"/>
              <a:t> 9</a:t>
            </a:r>
            <a:r>
              <a:rPr lang="en-MY" sz="6000" baseline="30000" dirty="0"/>
              <a:t>th</a:t>
            </a:r>
            <a:r>
              <a:rPr lang="en-MY" sz="6000" dirty="0"/>
              <a:t> place </a:t>
            </a:r>
            <a:br>
              <a:rPr lang="en-MY" sz="6000" dirty="0"/>
            </a:br>
            <a:r>
              <a:rPr lang="en-MY" sz="4000" b="1" dirty="0" err="1"/>
              <a:t>taffael</a:t>
            </a:r>
            <a:r>
              <a:rPr lang="en-MY" sz="4000" b="1" dirty="0"/>
              <a:t> </a:t>
            </a:r>
            <a:r>
              <a:rPr lang="en-MY" sz="4000" b="1" dirty="0" err="1"/>
              <a:t>darius</a:t>
            </a:r>
            <a:r>
              <a:rPr lang="en-MY" sz="4000" b="1" dirty="0"/>
              <a:t> </a:t>
            </a:r>
            <a:r>
              <a:rPr lang="en-MY" sz="4000" b="1" dirty="0" err="1"/>
              <a:t>anthony</a:t>
            </a:r>
            <a:endParaRPr lang="en-MY" sz="4000" b="1" dirty="0"/>
          </a:p>
        </p:txBody>
      </p:sp>
    </p:spTree>
    <p:extLst>
      <p:ext uri="{BB962C8B-B14F-4D97-AF65-F5344CB8AC3E}">
        <p14:creationId xmlns:p14="http://schemas.microsoft.com/office/powerpoint/2010/main" val="423104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CF8C-58CD-C51A-A064-92E4A0F7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984" y="2115670"/>
            <a:ext cx="4100417" cy="3030071"/>
          </a:xfrm>
        </p:spPr>
        <p:txBody>
          <a:bodyPr>
            <a:normAutofit/>
          </a:bodyPr>
          <a:lstStyle/>
          <a:p>
            <a:r>
              <a:rPr lang="en-MY" sz="6000" dirty="0"/>
              <a:t>8</a:t>
            </a:r>
            <a:r>
              <a:rPr lang="en-MY" sz="6000" baseline="30000" dirty="0"/>
              <a:t>th</a:t>
            </a:r>
            <a:r>
              <a:rPr lang="en-MY" sz="6000" dirty="0"/>
              <a:t> place</a:t>
            </a:r>
            <a:br>
              <a:rPr lang="en-MY" sz="6000" dirty="0"/>
            </a:br>
            <a:r>
              <a:rPr lang="en-MY" sz="4000" b="1" dirty="0" err="1"/>
              <a:t>preshan</a:t>
            </a:r>
            <a:r>
              <a:rPr lang="en-MY" sz="4000" b="1" dirty="0"/>
              <a:t> albert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32E58F-C0D6-1D0C-EB0D-18BEC11E0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07" y="311942"/>
            <a:ext cx="8251360" cy="61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4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FC8B-A93D-FC75-7B90-7F07052E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2" y="2438399"/>
            <a:ext cx="3604436" cy="2563907"/>
          </a:xfrm>
        </p:spPr>
        <p:txBody>
          <a:bodyPr>
            <a:normAutofit/>
          </a:bodyPr>
          <a:lstStyle/>
          <a:p>
            <a:r>
              <a:rPr lang="en-MY" sz="6000" dirty="0"/>
              <a:t>7</a:t>
            </a:r>
            <a:r>
              <a:rPr lang="en-MY" sz="6000" baseline="30000" dirty="0"/>
              <a:t>th</a:t>
            </a:r>
            <a:r>
              <a:rPr lang="en-MY" sz="6000" dirty="0"/>
              <a:t> place</a:t>
            </a:r>
            <a:br>
              <a:rPr lang="en-MY" sz="6000" dirty="0"/>
            </a:br>
            <a:r>
              <a:rPr lang="en-MY" sz="4000" b="1" dirty="0"/>
              <a:t>Rachel </a:t>
            </a:r>
            <a:r>
              <a:rPr lang="en-MY" sz="4000" b="1" dirty="0" err="1"/>
              <a:t>wong</a:t>
            </a:r>
            <a:r>
              <a:rPr lang="en-MY" sz="4000" b="1" dirty="0"/>
              <a:t> </a:t>
            </a:r>
            <a:endParaRPr lang="en-MY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32E70E-52CA-DC52-7293-9C5B6A0697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50" y="301368"/>
            <a:ext cx="8340350" cy="6255263"/>
          </a:xfrm>
        </p:spPr>
      </p:pic>
    </p:spTree>
    <p:extLst>
      <p:ext uri="{BB962C8B-B14F-4D97-AF65-F5344CB8AC3E}">
        <p14:creationId xmlns:p14="http://schemas.microsoft.com/office/powerpoint/2010/main" val="353984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23F2-3AEF-8197-734E-25DF64D4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1506"/>
            <a:ext cx="3818965" cy="2734236"/>
          </a:xfrm>
        </p:spPr>
        <p:txBody>
          <a:bodyPr>
            <a:normAutofit/>
          </a:bodyPr>
          <a:lstStyle/>
          <a:p>
            <a:r>
              <a:rPr lang="en-MY" sz="6000" dirty="0"/>
              <a:t>6</a:t>
            </a:r>
            <a:r>
              <a:rPr lang="en-MY" sz="6000" baseline="30000" dirty="0"/>
              <a:t>th</a:t>
            </a:r>
            <a:r>
              <a:rPr lang="en-MY" sz="6000" dirty="0"/>
              <a:t> place</a:t>
            </a:r>
            <a:br>
              <a:rPr lang="en-MY" sz="6000" dirty="0"/>
            </a:br>
            <a:r>
              <a:rPr lang="en-MY" sz="4000" b="1" dirty="0" err="1"/>
              <a:t>sherly</a:t>
            </a:r>
            <a:r>
              <a:rPr lang="en-MY" sz="4000" b="1" dirty="0"/>
              <a:t> maria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D6CE2D-F20A-76C3-B19D-78B2850C8D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86" y="344019"/>
            <a:ext cx="8226614" cy="6169961"/>
          </a:xfrm>
        </p:spPr>
      </p:pic>
    </p:spTree>
    <p:extLst>
      <p:ext uri="{BB962C8B-B14F-4D97-AF65-F5344CB8AC3E}">
        <p14:creationId xmlns:p14="http://schemas.microsoft.com/office/powerpoint/2010/main" val="132727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4582-945B-87D4-9180-21A21C2F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916" y="2527841"/>
            <a:ext cx="3974540" cy="2573282"/>
          </a:xfrm>
        </p:spPr>
        <p:txBody>
          <a:bodyPr>
            <a:noAutofit/>
          </a:bodyPr>
          <a:lstStyle/>
          <a:p>
            <a:r>
              <a:rPr lang="en-MY" sz="6000" dirty="0"/>
              <a:t>5</a:t>
            </a:r>
            <a:r>
              <a:rPr lang="en-MY" sz="6000" baseline="30000" dirty="0"/>
              <a:t>th</a:t>
            </a:r>
            <a:r>
              <a:rPr lang="en-MY" sz="6000" dirty="0"/>
              <a:t> place</a:t>
            </a:r>
            <a:br>
              <a:rPr lang="en-MY" sz="6000" dirty="0"/>
            </a:br>
            <a:r>
              <a:rPr lang="en-MY" sz="4000" b="1" dirty="0" err="1"/>
              <a:t>jashaantiran</a:t>
            </a:r>
            <a:r>
              <a:rPr lang="en-MY" sz="4000" b="1" dirty="0"/>
              <a:t> </a:t>
            </a:r>
            <a:r>
              <a:rPr lang="en-MY" sz="4000" b="1" dirty="0" err="1"/>
              <a:t>joel</a:t>
            </a:r>
            <a:endParaRPr lang="en-MY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F06939-0C5E-1ED8-F277-C16F537800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9" y="266700"/>
            <a:ext cx="8432801" cy="6324600"/>
          </a:xfrm>
        </p:spPr>
      </p:pic>
    </p:spTree>
    <p:extLst>
      <p:ext uri="{BB962C8B-B14F-4D97-AF65-F5344CB8AC3E}">
        <p14:creationId xmlns:p14="http://schemas.microsoft.com/office/powerpoint/2010/main" val="101640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C663-C75B-2A81-7842-1BBA13F3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4259"/>
            <a:ext cx="3676154" cy="2635624"/>
          </a:xfrm>
        </p:spPr>
        <p:txBody>
          <a:bodyPr>
            <a:noAutofit/>
          </a:bodyPr>
          <a:lstStyle/>
          <a:p>
            <a:r>
              <a:rPr lang="en-MY" sz="6000" dirty="0"/>
              <a:t>4</a:t>
            </a:r>
            <a:r>
              <a:rPr lang="en-MY" sz="6000" baseline="30000" dirty="0"/>
              <a:t>th</a:t>
            </a:r>
            <a:r>
              <a:rPr lang="en-MY" sz="6000" dirty="0"/>
              <a:t> place</a:t>
            </a:r>
            <a:br>
              <a:rPr lang="en-MY" sz="6000" dirty="0"/>
            </a:br>
            <a:r>
              <a:rPr lang="en-MY" sz="4000" b="1" dirty="0" err="1"/>
              <a:t>presha</a:t>
            </a:r>
            <a:r>
              <a:rPr lang="en-MY" sz="4000" b="1" dirty="0"/>
              <a:t> albert</a:t>
            </a:r>
            <a:endParaRPr lang="en-MY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082CE-5919-0257-FB7A-3F0F67A600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54" y="277906"/>
            <a:ext cx="8468846" cy="6351635"/>
          </a:xfrm>
        </p:spPr>
      </p:pic>
    </p:spTree>
    <p:extLst>
      <p:ext uri="{BB962C8B-B14F-4D97-AF65-F5344CB8AC3E}">
        <p14:creationId xmlns:p14="http://schemas.microsoft.com/office/powerpoint/2010/main" val="277596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E97A-9989-8A0B-1D8A-F2ABE22D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6281"/>
            <a:ext cx="3630706" cy="2492236"/>
          </a:xfrm>
        </p:spPr>
        <p:txBody>
          <a:bodyPr/>
          <a:lstStyle/>
          <a:p>
            <a:r>
              <a:rPr lang="en-MY" sz="6000" dirty="0"/>
              <a:t>3</a:t>
            </a:r>
            <a:r>
              <a:rPr lang="en-MY" sz="6000" baseline="30000" dirty="0"/>
              <a:t>rd</a:t>
            </a:r>
            <a:r>
              <a:rPr lang="en-MY" sz="6000" dirty="0"/>
              <a:t> place</a:t>
            </a:r>
            <a:br>
              <a:rPr lang="en-MY" sz="5400" dirty="0"/>
            </a:br>
            <a:r>
              <a:rPr lang="en-MY" b="1" dirty="0"/>
              <a:t>Camilo </a:t>
            </a:r>
            <a:r>
              <a:rPr lang="en-MY" b="1" dirty="0" err="1"/>
              <a:t>kevin</a:t>
            </a:r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B063E-AE67-F976-20CB-4229CBE7A7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77" y="358770"/>
            <a:ext cx="8373223" cy="6279917"/>
          </a:xfrm>
        </p:spPr>
      </p:pic>
    </p:spTree>
    <p:extLst>
      <p:ext uri="{BB962C8B-B14F-4D97-AF65-F5344CB8AC3E}">
        <p14:creationId xmlns:p14="http://schemas.microsoft.com/office/powerpoint/2010/main" val="43873803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95</TotalTime>
  <Words>61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Droplet</vt:lpstr>
      <vt:lpstr>Recycling project competition top 10 winner’s prize giving ceremony</vt:lpstr>
      <vt:lpstr>10th place  giovanni</vt:lpstr>
      <vt:lpstr>PowerPoint Presentation</vt:lpstr>
      <vt:lpstr>8th place preshan albert </vt:lpstr>
      <vt:lpstr>7th place Rachel wong </vt:lpstr>
      <vt:lpstr>6th place sherly maria</vt:lpstr>
      <vt:lpstr>5th place jashaantiran joel</vt:lpstr>
      <vt:lpstr>4th place presha albert</vt:lpstr>
      <vt:lpstr>3rd place Camilo kevin</vt:lpstr>
      <vt:lpstr>2nd place Prisca  sharne albert</vt:lpstr>
      <vt:lpstr>1st place Gregory elias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2022-09-10T02:22:35Z</dcterms:created>
  <dcterms:modified xsi:type="dcterms:W3CDTF">2022-09-10T03:58:27Z</dcterms:modified>
</cp:coreProperties>
</file>